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58" r:id="rId5"/>
    <p:sldId id="266" r:id="rId6"/>
    <p:sldId id="267" r:id="rId7"/>
    <p:sldId id="259" r:id="rId8"/>
    <p:sldId id="261" r:id="rId9"/>
    <p:sldId id="260" r:id="rId10"/>
    <p:sldId id="262" r:id="rId11"/>
    <p:sldId id="263" r:id="rId12"/>
    <p:sldId id="26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971BE6-9A49-937D-4A23-A5DC0F6F9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0F85738-B637-C51F-98B4-DDBCC3D40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304341-99DF-629E-D37A-B06A3682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D9F2A7-3EDB-AD04-3A55-109505284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AB6A75A-0935-F368-E5CE-6F8B1998F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1885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B94F6E-7D85-3CD3-5A7B-4A0DFBAF0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1FD6D0E-6700-4AB7-ADC5-89923BF96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5DD9755-A561-3D1B-5D76-001F2A220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961CF28-E978-77DB-FAA2-B80190DD2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33C6F97-CEF9-59C5-F35E-0F14DD2DB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3292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1064A6B-4CB0-B553-0D33-E958D84037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1309D26-CA1B-9A6B-9DA5-CA70BA208E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F946FC1-C9D1-1B77-5E3B-1C73A276D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ACF351D-7B9C-1ED4-6A07-6B45A786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DD875CB-0C01-A2E1-F989-5DE2E0E4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943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16968D9-E2B1-4E2F-C620-9F0FCBEE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F9986B-0D39-2AB3-26B2-FBF4D8CE9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2905BE1-CFC1-DC06-E375-E2AF501C2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5AE2C45-ADED-7274-E6D8-3B82EA2A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F48DC2F-CC5C-E652-6C69-022C4F20D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233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3FD559-6747-DA6C-6C49-62C9DB99A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057796-0FE8-4A21-64ED-FE6A63E32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09E8E4C-5128-D06B-6044-C89410A8A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F96750C-773C-BA52-8E47-097759016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CFADA5-1AE7-4BD2-8322-92EA0422E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8389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74DBF6-7E2A-D104-E6F4-2E2F599D6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64DD7E-D22E-EADD-F8E2-560DDF772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8010828-823F-A387-6EED-2372CFBE8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9298D0A-82AA-FCBC-7E24-CF82CEF90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C1CBC18-8FCB-B673-D50A-7ADBAF845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6DD192B-C85F-9501-69F5-100B5939C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5547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608C32-843F-CA9E-D843-E1DA9F16B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6DE0667-83E8-308D-C63E-82321AE33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32DBD7E-5C8D-B338-6299-1F05E8B39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D357699-18D1-7AB0-3E0A-6F9098A9D2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4CA7C05-E3C1-E1D9-AF31-AA6242CF2E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1D50E3F-FB84-3C12-E94A-812572758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1875D74-B3FF-02CA-7CD2-420C1DA34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5261BA99-F78E-0013-C84C-F8E5C902E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781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73D5EC-BF0F-6A3A-6537-1523B41E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07CFDF0-995A-84A9-3FE9-6F8DC6D2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90C4C33-BDA2-5F73-6683-937BCE5C3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9AD5EEE-9D29-8E8C-0DC3-B90E64421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4939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FA6E0BF-2B88-FF1A-80E1-55748D3D2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4D5257F-F6F6-A372-CD01-8D87A702D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D933594-E76C-B4D3-0B46-BE84BF232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41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611B58D-9074-7B25-55FF-8CE6A0ADA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FC88B5-B8F3-0780-5E22-3AB993D93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0EF8052-EF0B-8D83-0A29-85911C8C7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6018243-185E-B5FD-2779-AEB111F21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6AE7D03-7BB8-BC34-70B1-D50C24201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4EBF83C-7B07-741E-FC03-D58A4C5C4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4073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5EF00D-68C6-3C86-A994-F1C53C127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240DA29-86C1-C2E1-D9BA-D887B467E6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8D64529-68A9-548D-0B1A-4444608B0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08AD844-E52F-B579-AB3B-013FF0796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D359F69-2B74-1C46-EA0C-8ADDE568C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74EE686-ABB6-7040-4885-860CE0C24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461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99C46AF-8779-72EA-1FAF-69439F82A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60870EA-F081-AC1B-1028-94738ACF2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D4D10B8-7E3D-20BF-C3F1-70B97B137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1CF90-917B-4F9F-A115-BD90798A9B4C}" type="datetimeFigureOut">
              <a:rPr lang="en-IN" smtClean="0"/>
              <a:t>22-03-2023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EFF3234-CE05-F847-F61E-79EF0AB525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38E037C-B06B-C1C7-F932-C34E5E9524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4DD09-F3F1-4DD9-B1C3-AD9242FA09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025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0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4DF57BA-E79B-BEBD-24AE-DAE1C4F05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8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69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9FDDF45-3EA9-F0F8-7138-2291CCF8E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687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7CDE212-C4E7-C934-3031-5003C1719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6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147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039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AB4EDD-07CF-267D-B7E7-9456D13D5D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AD35554-3D0A-4CF2-672F-B2FABEF887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E19E7CD-26C3-06A6-CD7C-CDAAD9653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92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78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320302F-412C-0D4D-2041-27EF43FE6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67822" cy="696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9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F9AD79D-016C-AB20-7948-0BC0DD2F7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862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20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842" y="3228947"/>
            <a:ext cx="114316" cy="400106"/>
          </a:xfrm>
          <a:prstGeom prst="rect">
            <a:avLst/>
          </a:prstGeom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351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86E5341-D5CA-739F-8FD2-ED5671FCB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1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2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ACE5051-9661-98A6-68AF-76AD8111FD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9" y="25758"/>
            <a:ext cx="121478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448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A389CE3-D81B-E6DA-D507-AE8C08EEB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35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Kamtam Bharadwaj</dc:creator>
  <cp:lastModifiedBy>Admin</cp:lastModifiedBy>
  <cp:revision>6</cp:revision>
  <dcterms:created xsi:type="dcterms:W3CDTF">2023-03-22T04:32:06Z</dcterms:created>
  <dcterms:modified xsi:type="dcterms:W3CDTF">2023-03-22T06:37:04Z</dcterms:modified>
</cp:coreProperties>
</file>

<file path=docProps/thumbnail.jpeg>
</file>